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5B4A1-4488-48CB-BB74-80C9EC72D006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EDEDD-D87B-4BA3-83CD-95B6024E2F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office 2007 rus ent: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Glavspec</dc:creator>
  <cp:lastModifiedBy>Glavspec</cp:lastModifiedBy>
  <cp:revision>1</cp:revision>
  <dcterms:created xsi:type="dcterms:W3CDTF">2021-12-02T12:45:00Z</dcterms:created>
  <dcterms:modified xsi:type="dcterms:W3CDTF">2021-12-02T12:46:24Z</dcterms:modified>
</cp:coreProperties>
</file>